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</p:sldIdLst>
  <p:sldSz cx="12192000" cy="6858000"/>
  <p:notesSz cx="6858000" cy="9144000"/>
  <p:defaultTextStyle>
    <a:defPPr>
      <a:defRPr lang="es-EC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6"/>
    <p:restoredTop sz="94618"/>
  </p:normalViewPr>
  <p:slideViewPr>
    <p:cSldViewPr snapToGrid="0">
      <p:cViewPr varScale="1">
        <p:scale>
          <a:sx n="132" d="100"/>
          <a:sy n="132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98B5E7-CBD6-48AC-AB50-100B0A732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3C7EA0-9C81-4C0B-B8B2-9F07AC9752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3BF620-2FF4-0941-8EB3-52E7F589A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361A2-FF8F-ED4C-956F-44E77D00A689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44EC99-15CD-F341-A322-9BF97F71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6D3862-7E93-BE49-8201-F757D1318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7F4F9-A945-A146-86F8-579D99C60E85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2836144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54C5A8-04C8-4239-A3E8-C96FFD99B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50260F-A208-44C4-A5B4-700FB9A7B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9ACA79-E5D9-A545-8F2D-E35A813F5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56189-31A0-E947-8990-A3AFE55BAED4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E28A21-0B3D-E748-A21E-B587D2092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6DFB9-1112-1E41-B683-48416FEA5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CF3FD-C5DC-1E49-B9CD-F76030728050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437832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56C5DD-2ED1-4F6C-BF23-6DE3D0B97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17D793-CA1F-43FB-BDFB-EEEFC55F7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54D1EE-EA72-9248-9082-5CD40FA5E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ACDF3-835A-E242-A5E8-70EFF2136CF1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543686-7C0D-6D41-9F01-1B574E919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1B2E84-55A8-4D44-AA77-872AC7C28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37B27-9868-2B4D-9525-5120AC3B38BE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5898268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1140C1-FF29-490C-9750-D5EADE7BB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FF3AF7-C7B2-4238-BEF8-22FC58AEC7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61EA7B-870F-4B10-9C3D-B80A2F10C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269ADD31-78B0-7043-8058-542CC6AE9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0DA09-59F5-DC43-845B-2892F52E918C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EF637950-B772-0149-A348-38B616C9E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8719A5A6-66BD-A544-B993-FB492595C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5CA1A-9BBF-3D43-965B-8C81E7D0CC29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4444351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3497A6-DB7E-42A6-8FFA-7F6C5134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0DA249-CF01-487F-AB32-ACC0ED63F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E36C6D-60F0-4ED2-96BC-CBF242468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0A8F253-18AF-4AA4-9583-7167B02D0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DE84440-8F04-4EC8-87ED-AC06B54CE3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BC83BE24-51B2-D84A-B471-124D9C927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90F86-F99E-1E49-95F5-1F95EDD7CFA7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D0DC015D-B1DE-AE4E-917F-387867E96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DDB35FD0-BACF-1746-AED2-93DFF11F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E299B-29B0-9743-9617-D004E45FB422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5317821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9A77A-F17F-474F-A574-61EB6A287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5B3BA668-9D00-9643-9688-6A2326F73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68C87-8D14-F940-92FF-90CF7EE7B5B5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B8FC4AAE-0D70-3A45-A15A-D55A217EF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3EF965EF-8B7D-964B-AD62-42F88EF35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43BF9-2AF7-0D42-BF0E-B684CBA7600C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682716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C5DAD0F9-3F00-0C40-9C7F-3BE35EB63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951A5-87E8-0C40-B418-FCAACA9C032E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BFC6F939-F967-264B-AD1A-67C9B2D52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600B2368-811E-9E4C-A750-312980921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E48B5-DDFE-D24D-8423-FCDF24B7ECC7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59752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0E1D8-A854-47F1-B07E-69A52E272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12F42A-7DCF-4ADF-BE55-6EF7F1FDE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548D0B-1200-4BBC-B08B-1799B39C3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43D82527-3A16-6643-9D48-5B32CC67F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308CD-5117-A54D-8EE9-B1D2BE1A1C6E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677AD86E-0233-A14B-953B-A53373DBE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D9B93F38-56BB-AF47-BEC2-B48BE992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71280-A4A6-9146-9ADC-9A28E00D87AD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4478004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206AFB-B3B4-41C8-81E1-C39189DBF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FE22767-4754-4F05-AA89-B402D48FAC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C" noProof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75EF98-16EF-462C-9155-AB87CD72C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89F79C1B-74B1-5649-9EFD-94AA67C49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7771F-0C3E-644C-8BC0-ABA4135B51AF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289A7668-AA60-C741-B5E2-7147C8AC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58AD37A1-7FB1-6B49-AB7F-86A63536F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5D5EB-163E-5D48-913C-9589C69980DA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2426839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4BFEDB-7AEB-4E10-951C-0AF4BCE60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85EB0F-D5BA-42B3-B40C-6FC0C7A85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327B87-D9E7-8244-A8AC-E00E46FE8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7DE8D-61A1-6D4D-BE48-AD14F41765B7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B4D38C-4F3B-324D-9362-F3F0AF3A0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2B3244-8361-9A4B-B231-F754E285D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C1701-6F1F-364D-BCF8-C2F46AF0ED52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1355652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13FEFF-98D3-4414-B1C4-5E3972BF8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915A541-0C6D-4CE3-8C0E-62B86DBC7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F0B2D8-32AB-544C-8024-07C663CA0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F7B1D-6354-164A-B97F-ADB6D01DB783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76D11E-7C20-C94C-834A-6F682CD58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453332-17C2-2849-AD92-82785EB7E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4D5B7-C79F-F241-9D72-779BA840FC9C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4778160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BA15DC5A-9AF6-F64F-904A-E6BFB3042F4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C"/>
              <a:t>Haga clic para modificar el estilo de título del patrón</a:t>
            </a:r>
            <a:endParaRPr lang="es-EC" altLang="es-EC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E771068A-1125-964B-AAB1-A75FAD9647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C"/>
              <a:t>Haga clic para modificar los estilos de texto del patrón</a:t>
            </a:r>
          </a:p>
          <a:p>
            <a:pPr lvl="1"/>
            <a:r>
              <a:rPr lang="es-ES" altLang="es-EC"/>
              <a:t>Segundo nivel</a:t>
            </a:r>
          </a:p>
          <a:p>
            <a:pPr lvl="2"/>
            <a:r>
              <a:rPr lang="es-ES" altLang="es-EC"/>
              <a:t>Tercer nivel</a:t>
            </a:r>
          </a:p>
          <a:p>
            <a:pPr lvl="3"/>
            <a:r>
              <a:rPr lang="es-ES" altLang="es-EC"/>
              <a:t>Cuarto nivel</a:t>
            </a:r>
          </a:p>
          <a:p>
            <a:pPr lvl="4"/>
            <a:r>
              <a:rPr lang="es-ES" altLang="es-EC"/>
              <a:t>Quinto nivel</a:t>
            </a:r>
            <a:endParaRPr lang="es-EC" alt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123F41-FA65-431A-869D-724FE1E27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A1407A-D40E-E248-B727-388AD929A717}" type="datetimeFigureOut">
              <a:rPr lang="es-EC"/>
              <a:pPr>
                <a:defRPr/>
              </a:pPr>
              <a:t>29/6/21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64CD73-B96E-4A2E-AECC-073887038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EFED22-DF70-4200-8624-6341D5C0B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7A2A7D-0231-FC4D-9EE6-9554898EF321}" type="slidenum">
              <a:rPr lang="es-EC"/>
              <a:pPr>
                <a:defRPr/>
              </a:pPr>
              <a:t>‹#›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Imagen 2">
            <a:extLst>
              <a:ext uri="{FF2B5EF4-FFF2-40B4-BE49-F238E27FC236}">
                <a16:creationId xmlns:a16="http://schemas.microsoft.com/office/drawing/2014/main" id="{0FF67786-571A-9744-83F4-961E28C4B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Imagen 2">
            <a:extLst>
              <a:ext uri="{FF2B5EF4-FFF2-40B4-BE49-F238E27FC236}">
                <a16:creationId xmlns:a16="http://schemas.microsoft.com/office/drawing/2014/main" id="{13E67A5A-8082-2C4A-A833-C260EC1D3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Imagen 2">
            <a:extLst>
              <a:ext uri="{FF2B5EF4-FFF2-40B4-BE49-F238E27FC236}">
                <a16:creationId xmlns:a16="http://schemas.microsoft.com/office/drawing/2014/main" id="{7D7B8CFB-9235-E647-B577-D5470330F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Imagen 2">
            <a:extLst>
              <a:ext uri="{FF2B5EF4-FFF2-40B4-BE49-F238E27FC236}">
                <a16:creationId xmlns:a16="http://schemas.microsoft.com/office/drawing/2014/main" id="{83CB58AB-B016-964A-B5CB-1725EB4D1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Imagen 2">
            <a:extLst>
              <a:ext uri="{FF2B5EF4-FFF2-40B4-BE49-F238E27FC236}">
                <a16:creationId xmlns:a16="http://schemas.microsoft.com/office/drawing/2014/main" id="{6F1C71D4-4BC5-AE4D-AD46-60CA128E1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Imagen 2">
            <a:extLst>
              <a:ext uri="{FF2B5EF4-FFF2-40B4-BE49-F238E27FC236}">
                <a16:creationId xmlns:a16="http://schemas.microsoft.com/office/drawing/2014/main" id="{38DB5AD6-25DE-3B4B-819D-B59C91396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Imagen 2">
            <a:extLst>
              <a:ext uri="{FF2B5EF4-FFF2-40B4-BE49-F238E27FC236}">
                <a16:creationId xmlns:a16="http://schemas.microsoft.com/office/drawing/2014/main" id="{3EBB32CB-6880-E840-8501-079B13153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Imagen 2">
            <a:extLst>
              <a:ext uri="{FF2B5EF4-FFF2-40B4-BE49-F238E27FC236}">
                <a16:creationId xmlns:a16="http://schemas.microsoft.com/office/drawing/2014/main" id="{B40080F6-413E-9748-B640-CC069380F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Imagen 2">
            <a:extLst>
              <a:ext uri="{FF2B5EF4-FFF2-40B4-BE49-F238E27FC236}">
                <a16:creationId xmlns:a16="http://schemas.microsoft.com/office/drawing/2014/main" id="{A56407F7-9A69-AA4A-8501-D3CAF3548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Imagen 2">
            <a:extLst>
              <a:ext uri="{FF2B5EF4-FFF2-40B4-BE49-F238E27FC236}">
                <a16:creationId xmlns:a16="http://schemas.microsoft.com/office/drawing/2014/main" id="{1E0EB8E1-D60B-6C4D-86C7-FBEB1A3AA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Imagen 4">
            <a:extLst>
              <a:ext uri="{FF2B5EF4-FFF2-40B4-BE49-F238E27FC236}">
                <a16:creationId xmlns:a16="http://schemas.microsoft.com/office/drawing/2014/main" id="{57AF2C3C-07A6-B24C-9197-157614B30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Imagen 2">
            <a:extLst>
              <a:ext uri="{FF2B5EF4-FFF2-40B4-BE49-F238E27FC236}">
                <a16:creationId xmlns:a16="http://schemas.microsoft.com/office/drawing/2014/main" id="{9B91D099-D17C-044F-A7FF-CF588DF58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Imagen 2">
            <a:extLst>
              <a:ext uri="{FF2B5EF4-FFF2-40B4-BE49-F238E27FC236}">
                <a16:creationId xmlns:a16="http://schemas.microsoft.com/office/drawing/2014/main" id="{E9949FD1-BFF9-7844-936E-46BE839DC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Imagen 2">
            <a:extLst>
              <a:ext uri="{FF2B5EF4-FFF2-40B4-BE49-F238E27FC236}">
                <a16:creationId xmlns:a16="http://schemas.microsoft.com/office/drawing/2014/main" id="{77B2BF81-D4AA-BA4E-B2E8-1EAE8E438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Imagen 2">
            <a:extLst>
              <a:ext uri="{FF2B5EF4-FFF2-40B4-BE49-F238E27FC236}">
                <a16:creationId xmlns:a16="http://schemas.microsoft.com/office/drawing/2014/main" id="{A6CDFF89-3E5B-334A-87C8-2E5046A2C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Imagen 2">
            <a:extLst>
              <a:ext uri="{FF2B5EF4-FFF2-40B4-BE49-F238E27FC236}">
                <a16:creationId xmlns:a16="http://schemas.microsoft.com/office/drawing/2014/main" id="{C51BDD3B-5F94-4C48-829D-4CD210EAD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Imagen 2">
            <a:extLst>
              <a:ext uri="{FF2B5EF4-FFF2-40B4-BE49-F238E27FC236}">
                <a16:creationId xmlns:a16="http://schemas.microsoft.com/office/drawing/2014/main" id="{63E0CD51-C216-834B-9C5C-EF5356503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Imagen 2">
            <a:extLst>
              <a:ext uri="{FF2B5EF4-FFF2-40B4-BE49-F238E27FC236}">
                <a16:creationId xmlns:a16="http://schemas.microsoft.com/office/drawing/2014/main" id="{A731EC22-0A17-3B40-AC4C-C13C7A1D9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Imagen 2">
            <a:extLst>
              <a:ext uri="{FF2B5EF4-FFF2-40B4-BE49-F238E27FC236}">
                <a16:creationId xmlns:a16="http://schemas.microsoft.com/office/drawing/2014/main" id="{06FD04F3-B046-9D40-B362-649FF5936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Imagen 2">
            <a:extLst>
              <a:ext uri="{FF2B5EF4-FFF2-40B4-BE49-F238E27FC236}">
                <a16:creationId xmlns:a16="http://schemas.microsoft.com/office/drawing/2014/main" id="{FD7091A3-CBA1-D545-87E5-90DFEC5C5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Imagen 2">
            <a:extLst>
              <a:ext uri="{FF2B5EF4-FFF2-40B4-BE49-F238E27FC236}">
                <a16:creationId xmlns:a16="http://schemas.microsoft.com/office/drawing/2014/main" id="{3DBFEDF0-17A1-384E-BF41-8212E063A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D6B9191-7C26-1349-BEA8-802121F86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A6949D2-912D-4448-B3F9-8E03A0B4F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08026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8CEBCD7-7F6C-044C-B694-C9E73C29A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5735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3213</TotalTime>
  <Words>0</Words>
  <Application>Microsoft Macintosh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Anónimo</dc:creator>
  <cp:keywords/>
  <dc:description/>
  <cp:lastModifiedBy>Néstor Gómez</cp:lastModifiedBy>
  <cp:revision>88</cp:revision>
  <dcterms:created xsi:type="dcterms:W3CDTF">2020-08-06T15:44:27Z</dcterms:created>
  <dcterms:modified xsi:type="dcterms:W3CDTF">2021-06-29T14:37:03Z</dcterms:modified>
  <cp:category/>
</cp:coreProperties>
</file>