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67" d="100"/>
          <a:sy n="167" d="100"/>
        </p:scale>
        <p:origin x="159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2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01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70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32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84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88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79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829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5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422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83EEB-9FF4-49D3-8C31-A614885ED9A1}" type="datetimeFigureOut">
              <a:rPr lang="es-ES" smtClean="0"/>
              <a:t>27/04/2022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AD3E5-E7AC-4742-AE74-AB77F48823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58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0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1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0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8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6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0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4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2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10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81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5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10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Presentación en pantalla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NÉSTOR GÓMEZ</dc:creator>
  <cp:lastModifiedBy>NÉSTOR GÓMEZ</cp:lastModifiedBy>
  <cp:revision>1</cp:revision>
  <dcterms:created xsi:type="dcterms:W3CDTF">2022-04-27T21:12:20Z</dcterms:created>
  <dcterms:modified xsi:type="dcterms:W3CDTF">2022-04-27T21:16:23Z</dcterms:modified>
</cp:coreProperties>
</file>